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mp>
</file>

<file path=ppt/media/image2.tmp>
</file>

<file path=ppt/media/image3.tmp>
</file>

<file path=ppt/media/image4.tmp>
</file>

<file path=ppt/media/image5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D05B7-ED0B-4FF7-9E1C-D2A81EAE1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49DE2B-5D37-4DD7-AC2D-D2A7F664E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12DA7-52FB-447D-BC1A-6973F3E36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01AC1-0F8D-4588-B48F-71082A366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D2A5B-6523-49A3-83B8-2093D7B8D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6974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6C940-1542-4D74-84EE-998B8D4C1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30209-0FD2-4A00-B4B1-BA2CE72A82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25A30-9AD1-413D-9453-6D9280B51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B1EDE-BC0B-4F48-9735-A7D5C0B4C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27014-4284-40E8-9724-3BC3391F8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2872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3175FB-0C92-41E2-8B84-448A1C4AF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E2144A-0A7C-4150-9019-765F9AA02A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F7FA2-F504-4139-9AD2-808835909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92EBB-24B1-42CD-ADA0-A49D7728D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86577-BD03-4737-8C34-9F7FF33EA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2708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2D6C6-7702-41B2-9F59-C4270491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7B291-E84D-42AF-A2A3-EBBEF9ADA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F6249-734D-4D85-8F74-2D3B1147D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B54C7-77E7-4D63-A687-2A68114B7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5B419-1376-4437-9A69-E4A375330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4929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F301F-A334-45B6-B4E6-4014A2D77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647AF-B972-443D-A089-CA6E22E4D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710C2-67F9-489F-A598-17E6F7595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5140E-CDD5-4B21-B6B2-0C7061ED2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41456-A9AE-40F4-8BB4-1F52EA8E6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7502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24241-B70D-49FA-8612-166B74358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C2E56-66D2-44D3-BC3F-BE89F334CC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A408B-1D45-485B-80B9-AFF37EA26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7C34E-EF1F-4517-936B-00C9F3054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8B3D6E-0C3D-4CB7-B4F2-8E68D568C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A1B63-81DE-4515-993E-B8AD1F7B4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87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B7E0B-852F-4CFA-A56C-38B4A2308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281CF-C3DE-43AA-81DC-498EBF075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FF4BCF-E89A-45CB-A29E-DD0074058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792181-A3BE-46B0-B80C-35D7D432E7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A5031D-73F2-48EC-8399-BD1A932235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DFA5CE-3C6A-4C8B-B836-4A44B41CE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8F186-F68B-49A8-9DB9-1A76FAC3F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7B161A-9F21-432D-8F74-6382D0005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7879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B4C89-4C0D-4652-ACCC-0438FEFDA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51E0E4-F1BA-4138-9EC6-8BA908D21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01043-8ED3-4566-B774-2C4AD927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79DE5A-626F-4ED1-B9E6-94BF03385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17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5E504F-2EC5-4181-8E80-78E73A237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812B23-0651-4B0C-BD40-630432968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180CD-6938-4B8B-9165-697528E87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2230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63928-9DAB-475B-8D45-DD76DDBF0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E37CE-1F76-4167-8A78-AA73BB475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E5A30C-6FF2-4D12-B4BB-0C674DAF4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47661-6649-4E28-8647-E6AA96608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1A576-8E19-492D-9EA1-92EBAF87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1541A-D883-4F82-AD77-C6CE709DF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4258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218B9-881F-4528-92B4-C2B7AA80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200912-717D-4621-8C0B-90D0955E69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9900E0-63F1-4445-B3C0-06CB2888A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44A144-042B-46EE-A4F3-ECC58E423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6D30B8-7FD0-4A49-AEC6-D5EC7FAC1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85D19-4C83-4C42-9D43-22463228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9011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6F47A3-A1BF-400C-BFCD-FA23E3129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38B07-C369-4E50-8B74-5C95B7033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A0BEC-422C-464C-82CC-4E110D6B3D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75C5C-08FF-4C53-A12E-35FDCE176762}" type="datetimeFigureOut">
              <a:rPr lang="de-DE" smtClean="0"/>
              <a:t>11.10.2024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469F0-4BAD-4D84-8840-9F655CE21F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03C0C-D1A8-4338-86DE-68591392F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77A56-E6B3-404E-A53A-F38CC1430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59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628A7B0-B087-4937-A2D9-9624317379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624" y="0"/>
            <a:ext cx="97167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404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2C5CB8-F244-4BF1-A0F1-A9E23E95B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439" y="0"/>
            <a:ext cx="99711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879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0A9C59-B326-495B-82D6-2781F8233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733" y="0"/>
            <a:ext cx="9810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868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AD7A5B-5B58-4F3A-BD56-D6914411F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762" y="0"/>
            <a:ext cx="99464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027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49B36C-9481-444E-923E-2950D565C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599" y="0"/>
            <a:ext cx="91988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369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Fernando</dc:creator>
  <cp:lastModifiedBy>Fernando</cp:lastModifiedBy>
  <cp:revision>5</cp:revision>
  <dcterms:created xsi:type="dcterms:W3CDTF">2024-10-11T13:35:50Z</dcterms:created>
  <dcterms:modified xsi:type="dcterms:W3CDTF">2024-10-11T14:36:53Z</dcterms:modified>
</cp:coreProperties>
</file>

<file path=docProps/thumbnail.jpeg>
</file>